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6" d="100"/>
          <a:sy n="36" d="100"/>
        </p:scale>
        <p:origin x="-14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C5CBD9A-4156-4D5E-BD2B-2244BA2208A9}" type="datetimeFigureOut">
              <a:rPr lang="ar-IQ" smtClean="0"/>
              <a:pPr/>
              <a:t>02/04/1440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17801E2-0825-4127-9783-33236A74C2E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C5CBD9A-4156-4D5E-BD2B-2244BA2208A9}" type="datetimeFigureOut">
              <a:rPr lang="ar-IQ" smtClean="0"/>
              <a:pPr/>
              <a:t>02/04/1440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7801E2-0825-4127-9783-33236A74C2E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357166"/>
            <a:ext cx="7772400" cy="1470025"/>
          </a:xfrm>
        </p:spPr>
        <p:txBody>
          <a:bodyPr>
            <a:normAutofit/>
          </a:bodyPr>
          <a:lstStyle/>
          <a:p>
            <a:r>
              <a:rPr lang="ar-IQ" b="1" dirty="0"/>
              <a:t>2- وضع الدفاع بالنسبة للمسافة بينه وبين الخصم</a:t>
            </a:r>
            <a:r>
              <a:rPr lang="ar-IQ" b="1" dirty="0" smtClean="0"/>
              <a:t>:</a:t>
            </a:r>
            <a:endParaRPr lang="ar-IQ" dirty="0"/>
          </a:p>
        </p:txBody>
      </p:sp>
      <p:sp>
        <p:nvSpPr>
          <p:cNvPr id="3" name="عنوان فرعي 2"/>
          <p:cNvSpPr>
            <a:spLocks noGrp="1"/>
          </p:cNvSpPr>
          <p:nvPr>
            <p:ph type="subTitle" idx="1"/>
          </p:nvPr>
        </p:nvSpPr>
        <p:spPr>
          <a:xfrm>
            <a:off x="571472" y="2000240"/>
            <a:ext cx="8001056" cy="4000528"/>
          </a:xfrm>
        </p:spPr>
        <p:txBody>
          <a:bodyPr>
            <a:normAutofit fontScale="85000" lnSpcReduction="10000"/>
          </a:bodyPr>
          <a:lstStyle/>
          <a:p>
            <a:pPr algn="just"/>
            <a:r>
              <a:rPr lang="ar-IQ" dirty="0">
                <a:solidFill>
                  <a:schemeClr val="tx1"/>
                </a:solidFill>
              </a:rPr>
              <a:t>هناك ثلاثة </a:t>
            </a:r>
            <a:r>
              <a:rPr lang="ar-IQ" dirty="0" err="1">
                <a:solidFill>
                  <a:schemeClr val="tx1"/>
                </a:solidFill>
              </a:rPr>
              <a:t>انواع</a:t>
            </a:r>
            <a:r>
              <a:rPr lang="ar-IQ" dirty="0">
                <a:solidFill>
                  <a:schemeClr val="tx1"/>
                </a:solidFill>
              </a:rPr>
              <a:t> من الدفاع الشخصي رجل لرجل بالنسبة لقربة وبعده عن الخصم وهذه </a:t>
            </a:r>
            <a:r>
              <a:rPr lang="ar-IQ" dirty="0" err="1">
                <a:solidFill>
                  <a:schemeClr val="tx1"/>
                </a:solidFill>
              </a:rPr>
              <a:t>الانواع</a:t>
            </a:r>
            <a:r>
              <a:rPr lang="ar-IQ" dirty="0">
                <a:solidFill>
                  <a:schemeClr val="tx1"/>
                </a:solidFill>
              </a:rPr>
              <a:t> هي:</a:t>
            </a:r>
            <a:endParaRPr lang="en-US" dirty="0">
              <a:solidFill>
                <a:schemeClr val="tx1"/>
              </a:solidFill>
            </a:endParaRPr>
          </a:p>
          <a:p>
            <a:pPr algn="just"/>
            <a:r>
              <a:rPr lang="ar-IQ" b="1" dirty="0">
                <a:solidFill>
                  <a:schemeClr val="tx1"/>
                </a:solidFill>
              </a:rPr>
              <a:t>أ- الدفاع عن بعد:</a:t>
            </a:r>
            <a:endParaRPr lang="en-US" dirty="0">
              <a:solidFill>
                <a:schemeClr val="tx1"/>
              </a:solidFill>
            </a:endParaRPr>
          </a:p>
          <a:p>
            <a:pPr algn="just"/>
            <a:r>
              <a:rPr lang="ar-IQ" dirty="0">
                <a:solidFill>
                  <a:schemeClr val="tx1"/>
                </a:solidFill>
              </a:rPr>
              <a:t>في هذا النوع من الدفاع (رجل لرجل عن بعد) تكون المسافة بين المدافع والمهاجم كبيرة نسبيا وذلك لقلة خطورة المهاجم </a:t>
            </a:r>
            <a:r>
              <a:rPr lang="ar-IQ" dirty="0" err="1">
                <a:solidFill>
                  <a:schemeClr val="tx1"/>
                </a:solidFill>
              </a:rPr>
              <a:t>اما</a:t>
            </a:r>
            <a:r>
              <a:rPr lang="ar-IQ" dirty="0">
                <a:solidFill>
                  <a:schemeClr val="tx1"/>
                </a:solidFill>
              </a:rPr>
              <a:t> لعدم حيازته للكرة </a:t>
            </a:r>
            <a:r>
              <a:rPr lang="ar-IQ" dirty="0" err="1">
                <a:solidFill>
                  <a:schemeClr val="tx1"/>
                </a:solidFill>
              </a:rPr>
              <a:t>او</a:t>
            </a:r>
            <a:r>
              <a:rPr lang="ar-IQ" dirty="0">
                <a:solidFill>
                  <a:schemeClr val="tx1"/>
                </a:solidFill>
              </a:rPr>
              <a:t> لبعده عند منطقته فيمكن للاعب المدافع </a:t>
            </a:r>
            <a:r>
              <a:rPr lang="ar-IQ" dirty="0" err="1">
                <a:solidFill>
                  <a:schemeClr val="tx1"/>
                </a:solidFill>
              </a:rPr>
              <a:t>ان</a:t>
            </a:r>
            <a:r>
              <a:rPr lang="ar-IQ" dirty="0">
                <a:solidFill>
                  <a:schemeClr val="tx1"/>
                </a:solidFill>
              </a:rPr>
              <a:t> يحرسه عن بعد ويتحرك باتجاه حركته ولكن المسافة بينهما تكون كبيرة نسبيا.</a:t>
            </a:r>
            <a:endParaRPr lang="en-US" dirty="0">
              <a:solidFill>
                <a:schemeClr val="tx1"/>
              </a:solidFill>
            </a:endParaRPr>
          </a:p>
          <a:p>
            <a:pPr algn="just"/>
            <a:r>
              <a:rPr lang="ar-IQ" dirty="0">
                <a:solidFill>
                  <a:schemeClr val="tx1"/>
                </a:solidFill>
              </a:rPr>
              <a:t>وفائدة هذا النوع من الدفاع هو قلة ارتكاب </a:t>
            </a:r>
            <a:r>
              <a:rPr lang="ar-IQ" dirty="0" err="1">
                <a:solidFill>
                  <a:schemeClr val="tx1"/>
                </a:solidFill>
              </a:rPr>
              <a:t>الاخطاء</a:t>
            </a:r>
            <a:r>
              <a:rPr lang="ar-IQ" dirty="0">
                <a:solidFill>
                  <a:schemeClr val="tx1"/>
                </a:solidFill>
              </a:rPr>
              <a:t> الشخصية </a:t>
            </a:r>
            <a:r>
              <a:rPr lang="ar-IQ" dirty="0" err="1">
                <a:solidFill>
                  <a:schemeClr val="tx1"/>
                </a:solidFill>
              </a:rPr>
              <a:t>ولايحتاج</a:t>
            </a:r>
            <a:r>
              <a:rPr lang="ar-IQ" dirty="0">
                <a:solidFill>
                  <a:schemeClr val="tx1"/>
                </a:solidFill>
              </a:rPr>
              <a:t> </a:t>
            </a:r>
            <a:r>
              <a:rPr lang="ar-IQ" dirty="0" err="1">
                <a:solidFill>
                  <a:schemeClr val="tx1"/>
                </a:solidFill>
              </a:rPr>
              <a:t>الى</a:t>
            </a:r>
            <a:r>
              <a:rPr lang="ar-IQ" dirty="0">
                <a:solidFill>
                  <a:schemeClr val="tx1"/>
                </a:solidFill>
              </a:rPr>
              <a:t> لياقة بدنية عالية</a:t>
            </a:r>
            <a:r>
              <a:rPr lang="ar-IQ" dirty="0"/>
              <a:t>.</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lstStyle/>
          <a:p>
            <a:r>
              <a:rPr lang="ar-IQ" b="1" dirty="0"/>
              <a:t>ب-الدفاع عن قرب:</a:t>
            </a:r>
            <a:endParaRPr lang="en-US" dirty="0"/>
          </a:p>
          <a:p>
            <a:r>
              <a:rPr lang="ar-IQ" dirty="0"/>
              <a:t>إما هذا النوع من الدفاع ( رجل لرجل عن قرب) فان المسافة تقل بين اللعب المدافع واللاعب المهاجم ويقترب اللاعب المدافع من اللاعب المهاجم كلما تقرب اللاعب المهاجم الحائز على الكرة من الهدف بحيث تكون المسافة بينهما مترا واحدا تقريبا"</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fontScale="92500" lnSpcReduction="10000"/>
          </a:bodyPr>
          <a:lstStyle/>
          <a:p>
            <a:r>
              <a:rPr lang="ar-IQ" b="1" dirty="0"/>
              <a:t>ج- الدفاع الضاغط:</a:t>
            </a:r>
            <a:endParaRPr lang="en-US" dirty="0"/>
          </a:p>
          <a:p>
            <a:r>
              <a:rPr lang="ar-IQ" dirty="0" err="1"/>
              <a:t>ان</a:t>
            </a:r>
            <a:r>
              <a:rPr lang="ar-IQ" dirty="0"/>
              <a:t> الهدف من هذا النوع من الدفاع هو حيازة الكرة من المهاجم </a:t>
            </a:r>
            <a:r>
              <a:rPr lang="ar-IQ" dirty="0" err="1"/>
              <a:t>باسرع</a:t>
            </a:r>
            <a:r>
              <a:rPr lang="ar-IQ" dirty="0"/>
              <a:t> ما يمكن </a:t>
            </a:r>
            <a:r>
              <a:rPr lang="ar-IQ" dirty="0" err="1"/>
              <a:t>او</a:t>
            </a:r>
            <a:r>
              <a:rPr lang="ar-IQ" dirty="0"/>
              <a:t> </a:t>
            </a:r>
            <a:r>
              <a:rPr lang="ar-IQ" dirty="0" err="1"/>
              <a:t>اجباره</a:t>
            </a:r>
            <a:r>
              <a:rPr lang="ar-IQ" dirty="0"/>
              <a:t> على ارتكاب مخالفة ما ، يسبب فقدانه للكرة ويعتبر هذا النوع من الدفاع من </a:t>
            </a:r>
            <a:r>
              <a:rPr lang="ar-IQ" dirty="0" err="1"/>
              <a:t>اصعب</a:t>
            </a:r>
            <a:r>
              <a:rPr lang="ar-IQ" dirty="0"/>
              <a:t> </a:t>
            </a:r>
            <a:r>
              <a:rPr lang="ar-IQ" dirty="0" err="1"/>
              <a:t>انواع</a:t>
            </a:r>
            <a:r>
              <a:rPr lang="ar-IQ" dirty="0"/>
              <a:t> الدفاع المختلفة، فهو يحتاج من المدافعين </a:t>
            </a:r>
            <a:r>
              <a:rPr lang="ar-IQ" dirty="0" err="1"/>
              <a:t>ان</a:t>
            </a:r>
            <a:r>
              <a:rPr lang="ar-IQ" dirty="0"/>
              <a:t> يكونوا ذوي قدرات دفاعية عالية وذهن متيقظ وسرعة حركة وجودة تدريب على المبادئ </a:t>
            </a:r>
            <a:r>
              <a:rPr lang="ar-IQ" dirty="0" err="1"/>
              <a:t>الاساسية</a:t>
            </a:r>
            <a:r>
              <a:rPr lang="ar-IQ" dirty="0"/>
              <a:t> للحركات الدفاعية للقدمين حتى يتمكن الفريق من يلعب دفاعا ضاغطا فعالا.</a:t>
            </a:r>
            <a:endParaRPr lang="en-US" dirty="0"/>
          </a:p>
          <a:p>
            <a:r>
              <a:rPr lang="ar-IQ" dirty="0" err="1"/>
              <a:t>اما</a:t>
            </a:r>
            <a:r>
              <a:rPr lang="ar-IQ" dirty="0"/>
              <a:t> المسافة بين المدافع والمهاجم في هذا النوع من الدفاع فتكاد تكون معدومة </a:t>
            </a:r>
            <a:r>
              <a:rPr lang="ar-IQ" dirty="0" err="1"/>
              <a:t>اذ</a:t>
            </a:r>
            <a:r>
              <a:rPr lang="ar-IQ" dirty="0"/>
              <a:t> يلتصق المدافع بالمهاجم ولا يتحدد المدافع بموقعه بين السلة والمهاجم بل يكون في جانب المهاجم </a:t>
            </a:r>
            <a:r>
              <a:rPr lang="ar-IQ" dirty="0" err="1"/>
              <a:t>واحيانا</a:t>
            </a:r>
            <a:r>
              <a:rPr lang="ar-IQ" dirty="0"/>
              <a:t> </a:t>
            </a:r>
            <a:r>
              <a:rPr lang="ar-IQ" dirty="0" err="1"/>
              <a:t>امامه</a:t>
            </a:r>
            <a:r>
              <a:rPr lang="ar-IQ" dirty="0"/>
              <a:t> وعليه هنا ينتبه </a:t>
            </a:r>
            <a:r>
              <a:rPr lang="ar-IQ" dirty="0" err="1"/>
              <a:t>الى</a:t>
            </a:r>
            <a:r>
              <a:rPr lang="ar-IQ" dirty="0"/>
              <a:t> خطورة القطع نحو السلة</a:t>
            </a:r>
            <a:endParaRPr lang="en-US" dirty="0"/>
          </a:p>
          <a:p>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250</Words>
  <Application>Microsoft Office PowerPoint</Application>
  <PresentationFormat>عرض على الشاشة (3:4)‏</PresentationFormat>
  <Paragraphs>10</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2- وضع الدفاع بالنسبة للمسافة بينه وبين الخصم:</vt:lpstr>
      <vt:lpstr>الشريحة 2</vt:lpstr>
      <vt:lpstr>الشريحة 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وضع الدفاع بالنسبة للمسافة بينه وبين الخصم:</dc:title>
  <dc:creator>KING</dc:creator>
  <cp:lastModifiedBy>Wisam</cp:lastModifiedBy>
  <cp:revision>1</cp:revision>
  <dcterms:created xsi:type="dcterms:W3CDTF">2018-12-11T19:35:12Z</dcterms:created>
  <dcterms:modified xsi:type="dcterms:W3CDTF">2018-12-10T11:08:51Z</dcterms:modified>
</cp:coreProperties>
</file>